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63"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71BFD68-D984-473C-9725-5A707E868131}" type="datetimeFigureOut">
              <a:rPr lang="en-GB" smtClean="0"/>
              <a:t>01/05/2020</a:t>
            </a:fld>
            <a:endParaRPr lang="en-GB"/>
          </a:p>
        </p:txBody>
      </p:sp>
      <p:sp>
        <p:nvSpPr>
          <p:cNvPr id="16" name="Slide Number Placeholder 15"/>
          <p:cNvSpPr>
            <a:spLocks noGrp="1"/>
          </p:cNvSpPr>
          <p:nvPr>
            <p:ph type="sldNum" sz="quarter" idx="11"/>
          </p:nvPr>
        </p:nvSpPr>
        <p:spPr/>
        <p:txBody>
          <a:bodyPr/>
          <a:lstStyle/>
          <a:p>
            <a:fld id="{1057C8BB-3C75-4F11-ACBC-085E3E505052}"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BFD68-D984-473C-9725-5A707E868131}"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7C8BB-3C75-4F11-ACBC-085E3E50505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BFD68-D984-473C-9725-5A707E868131}"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7C8BB-3C75-4F11-ACBC-085E3E50505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71BFD68-D984-473C-9725-5A707E868131}" type="datetimeFigureOut">
              <a:rPr lang="en-GB" smtClean="0"/>
              <a:t>01/05/2020</a:t>
            </a:fld>
            <a:endParaRPr lang="en-GB"/>
          </a:p>
        </p:txBody>
      </p:sp>
      <p:sp>
        <p:nvSpPr>
          <p:cNvPr id="15" name="Slide Number Placeholder 14"/>
          <p:cNvSpPr>
            <a:spLocks noGrp="1"/>
          </p:cNvSpPr>
          <p:nvPr>
            <p:ph type="sldNum" sz="quarter" idx="15"/>
          </p:nvPr>
        </p:nvSpPr>
        <p:spPr/>
        <p:txBody>
          <a:bodyPr/>
          <a:lstStyle>
            <a:lvl1pPr algn="ctr">
              <a:defRPr/>
            </a:lvl1pPr>
          </a:lstStyle>
          <a:p>
            <a:fld id="{1057C8BB-3C75-4F11-ACBC-085E3E505052}"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1BFD68-D984-473C-9725-5A707E868131}"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7C8BB-3C75-4F11-ACBC-085E3E505052}"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1BFD68-D984-473C-9725-5A707E868131}"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7C8BB-3C75-4F11-ACBC-085E3E505052}"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057C8BB-3C75-4F11-ACBC-085E3E505052}"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671BFD68-D984-473C-9725-5A707E868131}" type="datetimeFigureOut">
              <a:rPr lang="en-GB" smtClean="0"/>
              <a:t>01/05/2020</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1BFD68-D984-473C-9725-5A707E868131}" type="datetimeFigureOut">
              <a:rPr lang="en-GB" smtClean="0"/>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7C8BB-3C75-4F11-ACBC-085E3E505052}"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BFD68-D984-473C-9725-5A707E868131}" type="datetimeFigureOut">
              <a:rPr lang="en-GB" smtClean="0"/>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7C8BB-3C75-4F11-ACBC-085E3E50505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71BFD68-D984-473C-9725-5A707E868131}" type="datetimeFigureOut">
              <a:rPr lang="en-GB" smtClean="0"/>
              <a:t>01/05/2020</a:t>
            </a:fld>
            <a:endParaRPr lang="en-GB"/>
          </a:p>
        </p:txBody>
      </p:sp>
      <p:sp>
        <p:nvSpPr>
          <p:cNvPr id="9" name="Slide Number Placeholder 8"/>
          <p:cNvSpPr>
            <a:spLocks noGrp="1"/>
          </p:cNvSpPr>
          <p:nvPr>
            <p:ph type="sldNum" sz="quarter" idx="15"/>
          </p:nvPr>
        </p:nvSpPr>
        <p:spPr/>
        <p:txBody>
          <a:bodyPr/>
          <a:lstStyle/>
          <a:p>
            <a:fld id="{1057C8BB-3C75-4F11-ACBC-085E3E505052}"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71BFD68-D984-473C-9725-5A707E868131}" type="datetimeFigureOut">
              <a:rPr lang="en-GB" smtClean="0"/>
              <a:t>01/05/2020</a:t>
            </a:fld>
            <a:endParaRPr lang="en-GB"/>
          </a:p>
        </p:txBody>
      </p:sp>
      <p:sp>
        <p:nvSpPr>
          <p:cNvPr id="9" name="Slide Number Placeholder 8"/>
          <p:cNvSpPr>
            <a:spLocks noGrp="1"/>
          </p:cNvSpPr>
          <p:nvPr>
            <p:ph type="sldNum" sz="quarter" idx="11"/>
          </p:nvPr>
        </p:nvSpPr>
        <p:spPr/>
        <p:txBody>
          <a:bodyPr/>
          <a:lstStyle/>
          <a:p>
            <a:fld id="{1057C8BB-3C75-4F11-ACBC-085E3E505052}"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1BFD68-D984-473C-9725-5A707E868131}" type="datetimeFigureOut">
              <a:rPr lang="en-GB" smtClean="0"/>
              <a:t>01/05/2020</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057C8BB-3C75-4F11-ACBC-085E3E505052}"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9552" y="1772816"/>
            <a:ext cx="8305800" cy="1656184"/>
          </a:xfrm>
        </p:spPr>
        <p:txBody>
          <a:bodyPr/>
          <a:lstStyle/>
          <a:p>
            <a:r>
              <a:rPr lang="en-GB" b="1" i="1" dirty="0" smtClean="0"/>
              <a:t>All about the horrible horrendous world war one</a:t>
            </a:r>
          </a:p>
          <a:p>
            <a:r>
              <a:rPr lang="en-GB" b="1" i="1" dirty="0" smtClean="0"/>
              <a:t>This was a horrible event which started in</a:t>
            </a:r>
          </a:p>
          <a:p>
            <a:r>
              <a:rPr lang="en-GB" b="1" i="1" smtClean="0"/>
              <a:t>July </a:t>
            </a:r>
            <a:r>
              <a:rPr lang="en-GB" b="1" i="1" smtClean="0"/>
              <a:t>1914-November </a:t>
            </a:r>
            <a:r>
              <a:rPr lang="en-GB" b="1" i="1" dirty="0" smtClean="0"/>
              <a:t>1918 </a:t>
            </a:r>
            <a:endParaRPr lang="en-GB" b="1" i="1" dirty="0"/>
          </a:p>
        </p:txBody>
      </p:sp>
      <p:sp>
        <p:nvSpPr>
          <p:cNvPr id="2" name="Title 1"/>
          <p:cNvSpPr>
            <a:spLocks noGrp="1"/>
          </p:cNvSpPr>
          <p:nvPr>
            <p:ph type="ctrTitle"/>
          </p:nvPr>
        </p:nvSpPr>
        <p:spPr>
          <a:xfrm>
            <a:off x="457200" y="332656"/>
            <a:ext cx="8147248" cy="1440160"/>
          </a:xfrm>
        </p:spPr>
        <p:txBody>
          <a:bodyPr/>
          <a:lstStyle/>
          <a:p>
            <a:r>
              <a:rPr lang="en-GB" sz="8800" dirty="0" smtClean="0"/>
              <a:t>WORLD WAR I</a:t>
            </a:r>
            <a:endParaRPr lang="en-GB" sz="7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157192"/>
            <a:ext cx="2247521" cy="11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49880"/>
            <a:ext cx="15949264" cy="285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5085184"/>
            <a:ext cx="2034480" cy="116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9041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p:cTn id="15" dur="1000" fill="hold"/>
                                        <p:tgtEl>
                                          <p:spTgt spid="1029"/>
                                        </p:tgtEl>
                                        <p:attrNameLst>
                                          <p:attrName>ppt_w</p:attrName>
                                        </p:attrNameLst>
                                      </p:cBhvr>
                                      <p:tavLst>
                                        <p:tav tm="0">
                                          <p:val>
                                            <p:fltVal val="0"/>
                                          </p:val>
                                        </p:tav>
                                        <p:tav tm="100000">
                                          <p:val>
                                            <p:strVal val="#ppt_w"/>
                                          </p:val>
                                        </p:tav>
                                      </p:tavLst>
                                    </p:anim>
                                    <p:anim calcmode="lin" valueType="num">
                                      <p:cBhvr>
                                        <p:cTn id="16" dur="1000" fill="hold"/>
                                        <p:tgtEl>
                                          <p:spTgt spid="1029"/>
                                        </p:tgtEl>
                                        <p:attrNameLst>
                                          <p:attrName>ppt_h</p:attrName>
                                        </p:attrNameLst>
                                      </p:cBhvr>
                                      <p:tavLst>
                                        <p:tav tm="0">
                                          <p:val>
                                            <p:fltVal val="0"/>
                                          </p:val>
                                        </p:tav>
                                        <p:tav tm="100000">
                                          <p:val>
                                            <p:strVal val="#ppt_h"/>
                                          </p:val>
                                        </p:tav>
                                      </p:tavLst>
                                    </p:anim>
                                    <p:anim calcmode="lin" valueType="num">
                                      <p:cBhvr>
                                        <p:cTn id="17" dur="1000" fill="hold"/>
                                        <p:tgtEl>
                                          <p:spTgt spid="1029"/>
                                        </p:tgtEl>
                                        <p:attrNameLst>
                                          <p:attrName>style.rotation</p:attrName>
                                        </p:attrNameLst>
                                      </p:cBhvr>
                                      <p:tavLst>
                                        <p:tav tm="0">
                                          <p:val>
                                            <p:fltVal val="90"/>
                                          </p:val>
                                        </p:tav>
                                        <p:tav tm="100000">
                                          <p:val>
                                            <p:fltVal val="0"/>
                                          </p:val>
                                        </p:tav>
                                      </p:tavLst>
                                    </p:anim>
                                    <p:animEffect transition="in" filter="fade">
                                      <p:cBhvr>
                                        <p:cTn id="18"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i="1" dirty="0">
                <a:solidFill>
                  <a:srgbClr val="222222"/>
                </a:solidFill>
                <a:latin typeface="arial"/>
              </a:rPr>
              <a:t>The assassination of Archduke Franz Ferdinand in Sarajevo on 28th June 1914, it triggered a chain of events </a:t>
            </a:r>
            <a:r>
              <a:rPr lang="en-GB" i="1" dirty="0" smtClean="0">
                <a:solidFill>
                  <a:srgbClr val="222222"/>
                </a:solidFill>
                <a:latin typeface="arial"/>
              </a:rPr>
              <a:t>that </a:t>
            </a:r>
            <a:r>
              <a:rPr lang="en-GB" i="1" dirty="0">
                <a:solidFill>
                  <a:srgbClr val="222222"/>
                </a:solidFill>
                <a:latin typeface="arial"/>
              </a:rPr>
              <a:t>resulted in </a:t>
            </a:r>
            <a:r>
              <a:rPr lang="en-GB" b="1" i="1" dirty="0">
                <a:solidFill>
                  <a:srgbClr val="222222"/>
                </a:solidFill>
                <a:latin typeface="arial"/>
              </a:rPr>
              <a:t>World War </a:t>
            </a:r>
            <a:r>
              <a:rPr lang="en-GB" b="1" i="1" dirty="0" smtClean="0">
                <a:solidFill>
                  <a:srgbClr val="222222"/>
                </a:solidFill>
                <a:latin typeface="arial"/>
              </a:rPr>
              <a:t>1.After the killing the </a:t>
            </a:r>
            <a:r>
              <a:rPr lang="en-GB" b="1" i="1" dirty="0">
                <a:solidFill>
                  <a:srgbClr val="222222"/>
                </a:solidFill>
                <a:latin typeface="arial"/>
              </a:rPr>
              <a:t>H</a:t>
            </a:r>
            <a:r>
              <a:rPr lang="en-GB" b="1" i="1" dirty="0" smtClean="0">
                <a:solidFill>
                  <a:srgbClr val="222222"/>
                </a:solidFill>
                <a:latin typeface="arial"/>
              </a:rPr>
              <a:t>ungarians started war on </a:t>
            </a:r>
            <a:r>
              <a:rPr lang="en-GB" b="1" i="1" dirty="0">
                <a:solidFill>
                  <a:srgbClr val="222222"/>
                </a:solidFill>
                <a:latin typeface="arial"/>
              </a:rPr>
              <a:t>S</a:t>
            </a:r>
            <a:r>
              <a:rPr lang="en-GB" b="1" i="1" dirty="0" smtClean="0">
                <a:solidFill>
                  <a:srgbClr val="222222"/>
                </a:solidFill>
                <a:latin typeface="arial"/>
              </a:rPr>
              <a:t>erbia and the Russians sided with the Serbians. The first shot was in the start of the war by the </a:t>
            </a:r>
            <a:r>
              <a:rPr lang="en-GB" b="1" i="1" dirty="0">
                <a:solidFill>
                  <a:srgbClr val="222222"/>
                </a:solidFill>
                <a:latin typeface="arial"/>
              </a:rPr>
              <a:t>H</a:t>
            </a:r>
            <a:r>
              <a:rPr lang="en-GB" b="1" i="1" dirty="0" smtClean="0">
                <a:solidFill>
                  <a:srgbClr val="222222"/>
                </a:solidFill>
                <a:latin typeface="arial"/>
              </a:rPr>
              <a:t>ungarians through there trenches. The trenches were horrible places with people drowning in mud and people dying because of the climate it was absolutely terrible place to be for the soldiers and why we pay respect to the soldiers who had to go fight in the trenches.</a:t>
            </a:r>
            <a:endParaRPr lang="en-GB" i="1" dirty="0"/>
          </a:p>
        </p:txBody>
      </p:sp>
      <p:sp>
        <p:nvSpPr>
          <p:cNvPr id="3" name="Title 2"/>
          <p:cNvSpPr>
            <a:spLocks noGrp="1"/>
          </p:cNvSpPr>
          <p:nvPr>
            <p:ph type="title"/>
          </p:nvPr>
        </p:nvSpPr>
        <p:spPr/>
        <p:txBody>
          <a:bodyPr>
            <a:normAutofit/>
          </a:bodyPr>
          <a:lstStyle/>
          <a:p>
            <a:r>
              <a:rPr lang="en-GB" dirty="0" smtClean="0"/>
              <a:t>How did it start?</a:t>
            </a:r>
            <a:endParaRPr lang="en-GB" dirty="0"/>
          </a:p>
        </p:txBody>
      </p:sp>
    </p:spTree>
    <p:extLst>
      <p:ext uri="{BB962C8B-B14F-4D97-AF65-F5344CB8AC3E}">
        <p14:creationId xmlns:p14="http://schemas.microsoft.com/office/powerpoint/2010/main" val="7744432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GB" dirty="0" smtClean="0"/>
              <a:t>Battle of </a:t>
            </a:r>
            <a:r>
              <a:rPr lang="en-GB" dirty="0" err="1" smtClean="0"/>
              <a:t>Cambrai</a:t>
            </a:r>
            <a:r>
              <a:rPr lang="en-GB" dirty="0" smtClean="0"/>
              <a:t> 1917</a:t>
            </a:r>
          </a:p>
          <a:p>
            <a:r>
              <a:rPr lang="en-GB" dirty="0" smtClean="0"/>
              <a:t>Battle of </a:t>
            </a:r>
            <a:r>
              <a:rPr lang="en-GB" dirty="0" err="1"/>
              <a:t>C</a:t>
            </a:r>
            <a:r>
              <a:rPr lang="en-GB" dirty="0" err="1" smtClean="0"/>
              <a:t>aporetto</a:t>
            </a:r>
            <a:r>
              <a:rPr lang="en-GB" dirty="0" smtClean="0"/>
              <a:t> 1917</a:t>
            </a:r>
          </a:p>
          <a:p>
            <a:r>
              <a:rPr lang="en-GB" dirty="0" smtClean="0"/>
              <a:t>Battle of Passchendaele 1917</a:t>
            </a:r>
          </a:p>
          <a:p>
            <a:r>
              <a:rPr lang="en-GB" dirty="0" smtClean="0"/>
              <a:t>Battle of Verdon 1916</a:t>
            </a:r>
          </a:p>
          <a:p>
            <a:r>
              <a:rPr lang="en-GB" dirty="0" smtClean="0"/>
              <a:t>Battle of Jutland 1916</a:t>
            </a:r>
          </a:p>
          <a:p>
            <a:r>
              <a:rPr lang="en-GB" dirty="0" smtClean="0"/>
              <a:t>Battle of Gallipoli 1915-1916</a:t>
            </a:r>
          </a:p>
          <a:p>
            <a:r>
              <a:rPr lang="en-GB" dirty="0" smtClean="0"/>
              <a:t>Battle of First battle of Marne 1914</a:t>
            </a:r>
          </a:p>
          <a:p>
            <a:r>
              <a:rPr lang="en-GB" dirty="0" smtClean="0"/>
              <a:t>Battle of </a:t>
            </a:r>
            <a:r>
              <a:rPr lang="en-GB" dirty="0" err="1" smtClean="0"/>
              <a:t>Tannenberg</a:t>
            </a:r>
            <a:r>
              <a:rPr lang="en-GB" dirty="0" smtClean="0"/>
              <a:t> 1914</a:t>
            </a:r>
            <a:endParaRPr lang="en-GB" dirty="0"/>
          </a:p>
        </p:txBody>
      </p:sp>
      <p:sp>
        <p:nvSpPr>
          <p:cNvPr id="6" name="Title 5"/>
          <p:cNvSpPr>
            <a:spLocks noGrp="1"/>
          </p:cNvSpPr>
          <p:nvPr>
            <p:ph type="title"/>
          </p:nvPr>
        </p:nvSpPr>
        <p:spPr/>
        <p:txBody>
          <a:bodyPr>
            <a:normAutofit/>
          </a:bodyPr>
          <a:lstStyle/>
          <a:p>
            <a:r>
              <a:rPr lang="en-GB" dirty="0" smtClean="0"/>
              <a:t>MAJOR BATTLES!</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3830" y="1088030"/>
            <a:ext cx="2787402" cy="176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457" y="3212976"/>
            <a:ext cx="2898775" cy="230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2648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r>
              <a:rPr lang="en-GB" dirty="0" smtClean="0"/>
              <a:t>All I can say is life in the trenches is not where you want to be at he top of your list</a:t>
            </a:r>
          </a:p>
          <a:p>
            <a:r>
              <a:rPr lang="en-GB" dirty="0"/>
              <a:t>Individuals spent only a few days a month in a front-line trench. Daily life here was a mixture of routine and boredom – sentry duty, kit and rifle inspections, and work assignments filling sandbags, repairing trenches, pumping out flooded sections, and digging latrines. Any free time was usually spent reading or writing letters or diaries, playing cards or trying to snatch a few moments of </a:t>
            </a:r>
            <a:r>
              <a:rPr lang="en-GB" dirty="0" smtClean="0"/>
              <a:t>sleep . And when the day was freezing with the </a:t>
            </a:r>
            <a:r>
              <a:rPr lang="en-GB" dirty="0" err="1" smtClean="0"/>
              <a:t>terenchal</a:t>
            </a:r>
            <a:r>
              <a:rPr lang="en-GB" dirty="0" smtClean="0"/>
              <a:t> rain </a:t>
            </a:r>
            <a:r>
              <a:rPr lang="en-GB" dirty="0" err="1" smtClean="0"/>
              <a:t>unfortunatly</a:t>
            </a:r>
            <a:r>
              <a:rPr lang="en-GB" dirty="0" smtClean="0"/>
              <a:t> since the mud gets so churned up and gooey by the rain some soldiers drowned in the mud.</a:t>
            </a:r>
            <a:endParaRPr lang="en-GB" dirty="0"/>
          </a:p>
        </p:txBody>
      </p:sp>
      <p:sp>
        <p:nvSpPr>
          <p:cNvPr id="5" name="Title 4"/>
          <p:cNvSpPr>
            <a:spLocks noGrp="1"/>
          </p:cNvSpPr>
          <p:nvPr>
            <p:ph type="title"/>
          </p:nvPr>
        </p:nvSpPr>
        <p:spPr/>
        <p:txBody>
          <a:bodyPr>
            <a:normAutofit/>
          </a:bodyPr>
          <a:lstStyle/>
          <a:p>
            <a:r>
              <a:rPr lang="en-GB" dirty="0" smtClean="0"/>
              <a:t>LIFE IN THE TRENCHES!</a:t>
            </a:r>
            <a:endParaRPr lang="en-GB" dirty="0"/>
          </a:p>
        </p:txBody>
      </p:sp>
    </p:spTree>
    <p:extLst>
      <p:ext uri="{BB962C8B-B14F-4D97-AF65-F5344CB8AC3E}">
        <p14:creationId xmlns:p14="http://schemas.microsoft.com/office/powerpoint/2010/main" val="1752534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Soldiers were recruited when any body men over 18 had to go fight in the war. Sometimes people would lie about there age so they go fight in the war! The conscientious soldier is a person who has claimed the right to perform military service, so to make things for simple there the person where your gates are and when to fire and they tell you what to do and where it is.</a:t>
            </a:r>
            <a:endParaRPr lang="en-GB" dirty="0"/>
          </a:p>
        </p:txBody>
      </p:sp>
      <p:sp>
        <p:nvSpPr>
          <p:cNvPr id="3" name="Title 2"/>
          <p:cNvSpPr>
            <a:spLocks noGrp="1"/>
          </p:cNvSpPr>
          <p:nvPr>
            <p:ph type="title"/>
          </p:nvPr>
        </p:nvSpPr>
        <p:spPr/>
        <p:txBody>
          <a:bodyPr>
            <a:normAutofit/>
          </a:bodyPr>
          <a:lstStyle/>
          <a:p>
            <a:r>
              <a:rPr lang="en-GB" dirty="0" smtClean="0"/>
              <a:t>CONSCIENTIOUS IN THE WAR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93096"/>
            <a:ext cx="331236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114800" y="2971800"/>
                <a:ext cx="22060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620B7C31-D0B2-4335-9997-CFF9005EE6E2}" type="mathplaceholder">
                        <a:rPr lang="en-GB" i="1" smtClean="0">
                          <a:latin typeface="Cambria Math"/>
                        </a:rPr>
                        <a:t>Type equation here.</a:t>
                      </a:fld>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4114800" y="2971800"/>
                <a:ext cx="2206052" cy="369332"/>
              </a:xfrm>
              <a:prstGeom prst="rect">
                <a:avLst/>
              </a:prstGeom>
              <a:blipFill rotWithShape="1">
                <a:blip r:embed="rId3"/>
                <a:stretch>
                  <a:fillRect b="-11667"/>
                </a:stretch>
              </a:blipFill>
            </p:spPr>
            <p:txBody>
              <a:bodyPr/>
              <a:lstStyle/>
              <a:p>
                <a:r>
                  <a:rPr lang="en-GB">
                    <a:noFill/>
                  </a:rPr>
                  <a:t> </a:t>
                </a:r>
              </a:p>
            </p:txBody>
          </p:sp>
        </mc:Fallback>
      </mc:AlternateContent>
    </p:spTree>
    <p:extLst>
      <p:ext uri="{BB962C8B-B14F-4D97-AF65-F5344CB8AC3E}">
        <p14:creationId xmlns:p14="http://schemas.microsoft.com/office/powerpoint/2010/main" val="24420391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Women during World War </a:t>
            </a:r>
            <a:r>
              <a:rPr lang="en-GB" dirty="0" smtClean="0"/>
              <a:t>I typically  </a:t>
            </a:r>
            <a:r>
              <a:rPr lang="en-GB" dirty="0"/>
              <a:t>wore head scarves, turbans, wedged-heal shoes (versus high heels), and the kangaroo </a:t>
            </a:r>
            <a:r>
              <a:rPr lang="en-GB" dirty="0" err="1" smtClean="0"/>
              <a:t>cloak.and</a:t>
            </a:r>
            <a:r>
              <a:rPr lang="en-GB" dirty="0" smtClean="0"/>
              <a:t> men would wear leather black boots with </a:t>
            </a:r>
            <a:r>
              <a:rPr lang="en-GB" dirty="0" err="1" smtClean="0"/>
              <a:t>camouflauged</a:t>
            </a:r>
            <a:r>
              <a:rPr lang="en-GB" dirty="0" smtClean="0"/>
              <a:t> clothing on there bodies with short </a:t>
            </a:r>
            <a:r>
              <a:rPr lang="en-GB" dirty="0" err="1" smtClean="0"/>
              <a:t>hats.As</a:t>
            </a:r>
            <a:r>
              <a:rPr lang="en-GB" dirty="0" smtClean="0"/>
              <a:t> for weapons people would use </a:t>
            </a:r>
            <a:r>
              <a:rPr lang="en-GB" dirty="0" err="1" smtClean="0"/>
              <a:t>uzi’s,rifles,rifles,smg</a:t>
            </a:r>
            <a:r>
              <a:rPr lang="en-GB" dirty="0" smtClean="0"/>
              <a:t> and aircraft they would send planes above the enemy’s light the bombs and drop the bombs onto there heads. They also use cannons and send out tanks to explode the enemy’s base or trenches so they can shoot them or just blow them up with the tanks.</a:t>
            </a:r>
            <a:endParaRPr lang="en-GB" dirty="0"/>
          </a:p>
        </p:txBody>
      </p:sp>
      <p:sp>
        <p:nvSpPr>
          <p:cNvPr id="3" name="Title 2"/>
          <p:cNvSpPr>
            <a:spLocks noGrp="1"/>
          </p:cNvSpPr>
          <p:nvPr>
            <p:ph type="title"/>
          </p:nvPr>
        </p:nvSpPr>
        <p:spPr/>
        <p:txBody>
          <a:bodyPr/>
          <a:lstStyle/>
          <a:p>
            <a:r>
              <a:rPr lang="en-GB" dirty="0" smtClean="0"/>
              <a:t>Weapons and clothing</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5517232"/>
            <a:ext cx="1460765" cy="109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475000"/>
            <a:ext cx="1584176" cy="113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505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1000" fill="hold"/>
                                        <p:tgtEl>
                                          <p:spTgt spid="4099"/>
                                        </p:tgtEl>
                                        <p:attrNameLst>
                                          <p:attrName>ppt_w</p:attrName>
                                        </p:attrNameLst>
                                      </p:cBhvr>
                                      <p:tavLst>
                                        <p:tav tm="0">
                                          <p:val>
                                            <p:fltVal val="0"/>
                                          </p:val>
                                        </p:tav>
                                        <p:tav tm="100000">
                                          <p:val>
                                            <p:strVal val="#ppt_w"/>
                                          </p:val>
                                        </p:tav>
                                      </p:tavLst>
                                    </p:anim>
                                    <p:anim calcmode="lin" valueType="num">
                                      <p:cBhvr>
                                        <p:cTn id="15" dur="1000" fill="hold"/>
                                        <p:tgtEl>
                                          <p:spTgt spid="4099"/>
                                        </p:tgtEl>
                                        <p:attrNameLst>
                                          <p:attrName>ppt_h</p:attrName>
                                        </p:attrNameLst>
                                      </p:cBhvr>
                                      <p:tavLst>
                                        <p:tav tm="0">
                                          <p:val>
                                            <p:fltVal val="0"/>
                                          </p:val>
                                        </p:tav>
                                        <p:tav tm="100000">
                                          <p:val>
                                            <p:strVal val="#ppt_h"/>
                                          </p:val>
                                        </p:tav>
                                      </p:tavLst>
                                    </p:anim>
                                    <p:anim calcmode="lin" valueType="num">
                                      <p:cBhvr>
                                        <p:cTn id="16" dur="1000" fill="hold"/>
                                        <p:tgtEl>
                                          <p:spTgt spid="4099"/>
                                        </p:tgtEl>
                                        <p:attrNameLst>
                                          <p:attrName>style.rotation</p:attrName>
                                        </p:attrNameLst>
                                      </p:cBhvr>
                                      <p:tavLst>
                                        <p:tav tm="0">
                                          <p:val>
                                            <p:fltVal val="90"/>
                                          </p:val>
                                        </p:tav>
                                        <p:tav tm="100000">
                                          <p:val>
                                            <p:fltVal val="0"/>
                                          </p:val>
                                        </p:tav>
                                      </p:tavLst>
                                    </p:anim>
                                    <p:animEffect transition="in" filter="fade">
                                      <p:cBhvr>
                                        <p:cTn id="1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Wilfred </a:t>
            </a:r>
            <a:r>
              <a:rPr lang="en-GB" sz="3200" dirty="0" err="1" smtClean="0"/>
              <a:t>owen</a:t>
            </a:r>
            <a:r>
              <a:rPr lang="en-GB" sz="3200" dirty="0" smtClean="0"/>
              <a:t>- anthem for doomed youth-dawn or dusk gunfire shots</a:t>
            </a:r>
          </a:p>
          <a:p>
            <a:r>
              <a:rPr lang="en-GB" sz="3200" dirty="0" smtClean="0"/>
              <a:t>Rupert Brooke-The Dead-if I die think of only me</a:t>
            </a:r>
          </a:p>
          <a:p>
            <a:r>
              <a:rPr lang="en-GB" sz="3200" dirty="0" smtClean="0"/>
              <a:t>Robert Graves-Over the Brazier-love death sorrow sound this is the sound when the bullets comes down</a:t>
            </a:r>
          </a:p>
          <a:p>
            <a:endParaRPr lang="en-GB" sz="3200" dirty="0"/>
          </a:p>
        </p:txBody>
      </p:sp>
      <p:sp>
        <p:nvSpPr>
          <p:cNvPr id="3" name="Title 2"/>
          <p:cNvSpPr>
            <a:spLocks noGrp="1"/>
          </p:cNvSpPr>
          <p:nvPr>
            <p:ph type="title"/>
          </p:nvPr>
        </p:nvSpPr>
        <p:spPr/>
        <p:txBody>
          <a:bodyPr/>
          <a:lstStyle/>
          <a:p>
            <a:r>
              <a:rPr lang="en-GB" dirty="0" smtClean="0"/>
              <a:t>Famous poets!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085184"/>
            <a:ext cx="204787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581128"/>
            <a:ext cx="1914525" cy="195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993010"/>
            <a:ext cx="1724025" cy="15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990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p:cTn id="23" dur="1000" fill="hold"/>
                                        <p:tgtEl>
                                          <p:spTgt spid="5123"/>
                                        </p:tgtEl>
                                        <p:attrNameLst>
                                          <p:attrName>ppt_w</p:attrName>
                                        </p:attrNameLst>
                                      </p:cBhvr>
                                      <p:tavLst>
                                        <p:tav tm="0">
                                          <p:val>
                                            <p:fltVal val="0"/>
                                          </p:val>
                                        </p:tav>
                                        <p:tav tm="100000">
                                          <p:val>
                                            <p:strVal val="#ppt_w"/>
                                          </p:val>
                                        </p:tav>
                                      </p:tavLst>
                                    </p:anim>
                                    <p:anim calcmode="lin" valueType="num">
                                      <p:cBhvr>
                                        <p:cTn id="24" dur="1000" fill="hold"/>
                                        <p:tgtEl>
                                          <p:spTgt spid="5123"/>
                                        </p:tgtEl>
                                        <p:attrNameLst>
                                          <p:attrName>ppt_h</p:attrName>
                                        </p:attrNameLst>
                                      </p:cBhvr>
                                      <p:tavLst>
                                        <p:tav tm="0">
                                          <p:val>
                                            <p:fltVal val="0"/>
                                          </p:val>
                                        </p:tav>
                                        <p:tav tm="100000">
                                          <p:val>
                                            <p:strVal val="#ppt_h"/>
                                          </p:val>
                                        </p:tav>
                                      </p:tavLst>
                                    </p:anim>
                                    <p:anim calcmode="lin" valueType="num">
                                      <p:cBhvr>
                                        <p:cTn id="25" dur="1000" fill="hold"/>
                                        <p:tgtEl>
                                          <p:spTgt spid="5123"/>
                                        </p:tgtEl>
                                        <p:attrNameLst>
                                          <p:attrName>style.rotation</p:attrName>
                                        </p:attrNameLst>
                                      </p:cBhvr>
                                      <p:tavLst>
                                        <p:tav tm="0">
                                          <p:val>
                                            <p:fltVal val="90"/>
                                          </p:val>
                                        </p:tav>
                                        <p:tav tm="100000">
                                          <p:val>
                                            <p:fltVal val="0"/>
                                          </p:val>
                                        </p:tav>
                                      </p:tavLst>
                                    </p:anim>
                                    <p:animEffect transition="in" filter="fade">
                                      <p:cBhvr>
                                        <p:cTn id="26"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By the end of the First World War, almost one million British soldiers, sailors and airmen had been killed. However, nearly another two million had been permanently disabled - over 40,000 had lost legs or arms. All these people needed medical treatment, ongoing care and work or financial support in order to survive in peacetime</a:t>
            </a:r>
            <a:r>
              <a:rPr lang="en-GB" dirty="0" smtClean="0"/>
              <a:t>. When the soldiers got back from the war they had to get all kinds of surgery to keep them dying from blood loss and other very gruesome things like plastic surgery and all those things</a:t>
            </a:r>
            <a:endParaRPr lang="en-GB" dirty="0"/>
          </a:p>
        </p:txBody>
      </p:sp>
      <p:sp>
        <p:nvSpPr>
          <p:cNvPr id="3" name="Title 2"/>
          <p:cNvSpPr>
            <a:spLocks noGrp="1"/>
          </p:cNvSpPr>
          <p:nvPr>
            <p:ph type="title"/>
          </p:nvPr>
        </p:nvSpPr>
        <p:spPr/>
        <p:txBody>
          <a:bodyPr>
            <a:normAutofit fontScale="90000"/>
          </a:bodyPr>
          <a:lstStyle/>
          <a:p>
            <a:r>
              <a:rPr lang="en-GB" dirty="0" smtClean="0"/>
              <a:t>WHAT WAS LIFE LIKE IN ENGLAND?</a:t>
            </a:r>
            <a:endParaRPr lang="en-GB" dirty="0"/>
          </a:p>
        </p:txBody>
      </p:sp>
    </p:spTree>
    <p:extLst>
      <p:ext uri="{BB962C8B-B14F-4D97-AF65-F5344CB8AC3E}">
        <p14:creationId xmlns:p14="http://schemas.microsoft.com/office/powerpoint/2010/main" val="1240410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146</TotalTime>
  <Words>543</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WORLD WAR I</vt:lpstr>
      <vt:lpstr>How did it start?</vt:lpstr>
      <vt:lpstr>MAJOR BATTLES!</vt:lpstr>
      <vt:lpstr>LIFE IN THE TRENCHES!</vt:lpstr>
      <vt:lpstr>CONSCIENTIOUS IN THE WAR !</vt:lpstr>
      <vt:lpstr>Weapons and clothing</vt:lpstr>
      <vt:lpstr>Famous poets!</vt:lpstr>
      <vt:lpstr>WHAT WAS LIFE LIKE IN ENGLAND?</vt:lpstr>
    </vt:vector>
  </TitlesOfParts>
  <Company>AR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StephGreen</dc:creator>
  <cp:lastModifiedBy>Megan Wickens</cp:lastModifiedBy>
  <cp:revision>9</cp:revision>
  <dcterms:created xsi:type="dcterms:W3CDTF">2020-04-20T09:55:21Z</dcterms:created>
  <dcterms:modified xsi:type="dcterms:W3CDTF">2020-05-01T00:00:25Z</dcterms:modified>
</cp:coreProperties>
</file>